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5" r:id="rId13"/>
    <p:sldId id="267" r:id="rId14"/>
    <p:sldId id="270" r:id="rId15"/>
    <p:sldId id="269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ovanni%20Saonara\Documents\Elezioni%202014\Padova%201995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Eletti con liste civiche - Consiglio Comunale di Padova.</c:v>
          </c:tx>
          <c:invertIfNegative val="0"/>
          <c:cat>
            <c:numRef>
              <c:f>Foglio1!$B$2:$F$2</c:f>
              <c:numCache>
                <c:formatCode>General</c:formatCode>
                <c:ptCount val="5"/>
                <c:pt idx="0">
                  <c:v>1995</c:v>
                </c:pt>
                <c:pt idx="1">
                  <c:v>1999</c:v>
                </c:pt>
                <c:pt idx="2">
                  <c:v>2004</c:v>
                </c:pt>
                <c:pt idx="3">
                  <c:v>2009</c:v>
                </c:pt>
                <c:pt idx="4">
                  <c:v>2014</c:v>
                </c:pt>
              </c:numCache>
            </c:numRef>
          </c:cat>
          <c:val>
            <c:numRef>
              <c:f>Foglio1!$B$4:$F$4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3</c:v>
                </c:pt>
                <c:pt idx="3">
                  <c:v>6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8385920"/>
        <c:axId val="78387456"/>
        <c:axId val="0"/>
      </c:bar3DChart>
      <c:catAx>
        <c:axId val="7838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8387456"/>
        <c:crosses val="autoZero"/>
        <c:auto val="1"/>
        <c:lblAlgn val="ctr"/>
        <c:lblOffset val="100"/>
        <c:noMultiLvlLbl val="0"/>
      </c:catAx>
      <c:valAx>
        <c:axId val="78387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3859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8025F-F3A4-4A1F-A411-76CE0AD69E2C}" type="datetimeFigureOut">
              <a:rPr lang="it-IT" smtClean="0"/>
              <a:t>13/06/2014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FF977-FB27-4A47-89EE-918E21B4F5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335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FF977-FB27-4A47-89EE-918E21B4F57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87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1C08-0791-4EC0-A331-26F4A9FE4C57}" type="datetimeFigureOut">
              <a:rPr lang="it-IT" smtClean="0"/>
              <a:t>13/06/2014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182B-E6A9-4AA3-9691-E9D5F4D8E5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1C08-0791-4EC0-A331-26F4A9FE4C57}" type="datetimeFigureOut">
              <a:rPr lang="it-IT" smtClean="0"/>
              <a:t>13/06/2014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182B-E6A9-4AA3-9691-E9D5F4D8E5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1C08-0791-4EC0-A331-26F4A9FE4C57}" type="datetimeFigureOut">
              <a:rPr lang="it-IT" smtClean="0"/>
              <a:t>13/06/2014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182B-E6A9-4AA3-9691-E9D5F4D8E5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1C08-0791-4EC0-A331-26F4A9FE4C57}" type="datetimeFigureOut">
              <a:rPr lang="it-IT" smtClean="0"/>
              <a:t>13/06/2014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182B-E6A9-4AA3-9691-E9D5F4D8E5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1C08-0791-4EC0-A331-26F4A9FE4C57}" type="datetimeFigureOut">
              <a:rPr lang="it-IT" smtClean="0"/>
              <a:t>13/06/2014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182B-E6A9-4AA3-9691-E9D5F4D8E5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1C08-0791-4EC0-A331-26F4A9FE4C57}" type="datetimeFigureOut">
              <a:rPr lang="it-IT" smtClean="0"/>
              <a:t>13/06/2014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182B-E6A9-4AA3-9691-E9D5F4D8E5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1C08-0791-4EC0-A331-26F4A9FE4C57}" type="datetimeFigureOut">
              <a:rPr lang="it-IT" smtClean="0"/>
              <a:t>13/06/2014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182B-E6A9-4AA3-9691-E9D5F4D8E5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1C08-0791-4EC0-A331-26F4A9FE4C57}" type="datetimeFigureOut">
              <a:rPr lang="it-IT" smtClean="0"/>
              <a:t>13/06/2014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182B-E6A9-4AA3-9691-E9D5F4D8E5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1C08-0791-4EC0-A331-26F4A9FE4C57}" type="datetimeFigureOut">
              <a:rPr lang="it-IT" smtClean="0"/>
              <a:t>13/06/2014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182B-E6A9-4AA3-9691-E9D5F4D8E5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1C08-0791-4EC0-A331-26F4A9FE4C57}" type="datetimeFigureOut">
              <a:rPr lang="it-IT" smtClean="0"/>
              <a:t>13/06/2014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182B-E6A9-4AA3-9691-E9D5F4D8E508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1C08-0791-4EC0-A331-26F4A9FE4C57}" type="datetimeFigureOut">
              <a:rPr lang="it-IT" smtClean="0"/>
              <a:t>13/06/2014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55182B-E6A9-4AA3-9691-E9D5F4D8E508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755182B-E6A9-4AA3-9691-E9D5F4D8E508}" type="slidenum">
              <a:rPr lang="it-IT" smtClean="0"/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9301C08-0791-4EC0-A331-26F4A9FE4C57}" type="datetimeFigureOut">
              <a:rPr lang="it-IT" smtClean="0"/>
              <a:t>13/06/2014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 una ricerca sui dati / Elezioni europee e  amministrative 2014 nei comuni situati nella diocesi di Padova -  Gianni Saonara - 19 giugno 2014</a:t>
            </a:r>
            <a:endParaRPr lang="it-I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121600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Ruolo delle liste civiche in Veneto - Rielaborazione da Report dell’Osservatorio elettorale della Regione Veneto - maggio 2014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6886"/>
            <a:ext cx="7488947" cy="33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0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Eletti con liste civiche nel Consiglio Comunale di Padova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040959"/>
              </p:ext>
            </p:extLst>
          </p:nvPr>
        </p:nvGraphicFramePr>
        <p:xfrm>
          <a:off x="2286000" y="2057400"/>
          <a:ext cx="4536000" cy="29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844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Affluenza al voto nel comune di Padova - 1995 / 2014.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700808"/>
            <a:ext cx="8160231" cy="3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rnice 2"/>
          <p:cNvSpPr/>
          <p:nvPr/>
        </p:nvSpPr>
        <p:spPr>
          <a:xfrm>
            <a:off x="6444208" y="3645024"/>
            <a:ext cx="2016224" cy="1512168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6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Esiti dei ballottaggi dell’ 8 giugno 2014 nelle città capoluogo                             Roberto d’Alimonte CISE - Il Sole 24 ore del 10 giugno 2014.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280700" cy="4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8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Può essere utile rammentare la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«Governance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Poll» pubblicata da « Il Sole 24 ore» del 13 gennaio 2014….. Un altro «indizio» di fedeltà leggera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Il sindaco più apprezzato al sondaggio 2013 NON è stato rieletto l’ 8 giugno 2014….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8305"/>
            <a:ext cx="7992000" cy="323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7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 ulteriori letture…continuando il «discernimento»….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505" y="1628800"/>
            <a:ext cx="5293404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68" y="3573016"/>
            <a:ext cx="67722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23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primo partito nei 149 comuni in diocesi / dati comparati 2009 - 2014.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41430"/>
            <a:ext cx="4241456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40"/>
            <a:ext cx="4587005" cy="27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84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primo partito nei 149 comuni in diocesi /  dati comparati 2010 / 2013.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8" y="1196752"/>
            <a:ext cx="4392431" cy="26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60752"/>
            <a:ext cx="4754556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0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Mutamento della 1^ lista per ogni elezione. Dati relativi al comune di Cona.</a:t>
            </a:r>
            <a:b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Situazione eguale  in 60 comuni su 149.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63153"/>
            <a:ext cx="6815994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8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lezioni europee in Veneto /  dati  2009 - 2014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59989"/>
            <a:ext cx="6925242" cy="44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Comparazione dati : dalle elezioni politiche 2008 alle  elezioni europee 2014 -  Report Osservatorio Elettorale Regione Veneto.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59"/>
            <a:ext cx="4381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11111"/>
            <a:ext cx="43910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7032"/>
            <a:ext cx="4381500" cy="1809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ornice 3"/>
          <p:cNvSpPr/>
          <p:nvPr/>
        </p:nvSpPr>
        <p:spPr>
          <a:xfrm>
            <a:off x="3707904" y="3645024"/>
            <a:ext cx="4608512" cy="252983"/>
          </a:xfrm>
          <a:prstGeom prst="fra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Una possibile interpretazione dei dati in Veneto / La «fedeltà leggera».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05" y="1556792"/>
            <a:ext cx="75342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1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Cartografia del mutamento elettorale in Italia /  Demos - giugno 2014.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025" y="1124744"/>
            <a:ext cx="6120000" cy="511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9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Comparazione dati elezioni amministrative 2009 - 2014 /  89 comuni situati nella diocesi di Padova.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66850"/>
            <a:ext cx="72771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71" y="3645024"/>
            <a:ext cx="72199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3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te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147</TotalTime>
  <Words>269</Words>
  <Application>Microsoft Office PowerPoint</Application>
  <PresentationFormat>Presentazione su schermo (4:3)</PresentationFormat>
  <Paragraphs>17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Adiacente</vt:lpstr>
      <vt:lpstr>Per una ricerca sui dati / Elezioni europee e  amministrative 2014 nei comuni situati nella diocesi di Padova -  Gianni Saonara - 19 giugno 2014</vt:lpstr>
      <vt:lpstr>Il primo partito nei 149 comuni in diocesi / dati comparati 2009 - 2014.</vt:lpstr>
      <vt:lpstr>Il primo partito nei 149 comuni in diocesi /  dati comparati 2010 / 2013. </vt:lpstr>
      <vt:lpstr>Mutamento della 1^ lista per ogni elezione. Dati relativi al comune di Cona.  Situazione eguale  in 60 comuni su 149.</vt:lpstr>
      <vt:lpstr> Elezioni europee in Veneto /  dati  2009 - 2014</vt:lpstr>
      <vt:lpstr>Comparazione dati : dalle elezioni politiche 2008 alle  elezioni europee 2014 -  Report Osservatorio Elettorale Regione Veneto.</vt:lpstr>
      <vt:lpstr>Una possibile interpretazione dei dati in Veneto / La «fedeltà leggera». </vt:lpstr>
      <vt:lpstr>Cartografia del mutamento elettorale in Italia /  Demos - giugno 2014.</vt:lpstr>
      <vt:lpstr>Comparazione dati elezioni amministrative 2009 - 2014 /  89 comuni situati nella diocesi di Padova.</vt:lpstr>
      <vt:lpstr>Ruolo delle liste civiche in Veneto - Rielaborazione da Report dell’Osservatorio elettorale della Regione Veneto - maggio 2014</vt:lpstr>
      <vt:lpstr>Eletti con liste civiche nel Consiglio Comunale di Padova</vt:lpstr>
      <vt:lpstr>Affluenza al voto nel comune di Padova - 1995 / 2014.</vt:lpstr>
      <vt:lpstr>Esiti dei ballottaggi dell’ 8 giugno 2014 nelle città capoluogo                             Roberto d’Alimonte CISE - Il Sole 24 ore del 10 giugno 2014.</vt:lpstr>
      <vt:lpstr>Può essere utile rammentare la «Governance Poll» pubblicata da « Il Sole 24 ore» del 13 gennaio 2014….. Un altro «indizio» di fedeltà leggera. Il sindaco più apprezzato al sondaggio 2013 NON è stato rieletto l’ 8 giugno 2014….</vt:lpstr>
      <vt:lpstr>Per ulteriori letture…continuando il «discernimento»….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 una ricerca sui dati / Elezioni europee e  amministrative 2014 nei comuni situati nella diocesi di Padova -  Gianni Saonara - 19 giugno 2014</dc:title>
  <dc:creator>Giovanni Saonara</dc:creator>
  <cp:lastModifiedBy>Giovanni Saonara</cp:lastModifiedBy>
  <cp:revision>16</cp:revision>
  <cp:lastPrinted>2014-06-11T16:18:24Z</cp:lastPrinted>
  <dcterms:created xsi:type="dcterms:W3CDTF">2014-06-11T14:13:01Z</dcterms:created>
  <dcterms:modified xsi:type="dcterms:W3CDTF">2014-06-13T16:52:57Z</dcterms:modified>
</cp:coreProperties>
</file>