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58" r:id="rId5"/>
    <p:sldId id="259" r:id="rId6"/>
    <p:sldId id="269" r:id="rId7"/>
    <p:sldId id="266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08861C-8FFB-4BE2-BDF5-4C277D3E1FA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FD75A3-3A7D-46BE-A448-96C8C5B9A77F}" type="datetimeFigureOut">
              <a:rPr lang="it-IT" smtClean="0"/>
              <a:t>13/03/2013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35696" y="4565179"/>
            <a:ext cx="6461760" cy="106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it-IT" b="1" dirty="0" smtClean="0"/>
              <a:t>Dalle elezioni </a:t>
            </a:r>
            <a:r>
              <a:rPr lang="it-IT" b="1" dirty="0" smtClean="0"/>
              <a:t>di </a:t>
            </a:r>
            <a:r>
              <a:rPr lang="it-IT" b="1" dirty="0" smtClean="0"/>
              <a:t>febbraio 2013 </a:t>
            </a:r>
            <a:r>
              <a:rPr lang="it-IT" b="1" dirty="0" smtClean="0"/>
              <a:t>ad alcune domande per il futuro.  </a:t>
            </a:r>
            <a:endParaRPr lang="it-IT" b="1" dirty="0" smtClean="0"/>
          </a:p>
          <a:p>
            <a:pPr algn="r"/>
            <a:r>
              <a:rPr lang="it-IT" b="1" dirty="0" smtClean="0">
                <a:solidFill>
                  <a:srgbClr val="FF0000"/>
                </a:solidFill>
              </a:rPr>
              <a:t>Gianni Saonara </a:t>
            </a: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b="1" dirty="0" smtClean="0">
                <a:solidFill>
                  <a:srgbClr val="FF0000"/>
                </a:solidFill>
              </a:rPr>
              <a:t> marzo </a:t>
            </a:r>
            <a:r>
              <a:rPr lang="it-IT" b="1" dirty="0" smtClean="0">
                <a:solidFill>
                  <a:srgbClr val="FF0000"/>
                </a:solidFill>
              </a:rPr>
              <a:t>2013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56361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Il consenso al terzo polo del Movimento 5 Stelle.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68760"/>
            <a:ext cx="8277225" cy="10858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3472"/>
            <a:ext cx="7620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Il consenso 5S studiato nel territorio: Padova febbraio 2013.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144749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I trend nel territorio: Veneto 2006 - 2013. Tre poli e Scelta Civica.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3" y="1340768"/>
            <a:ext cx="4443638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2815"/>
            <a:ext cx="38004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85" y="5589240"/>
            <a:ext cx="430344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90" y="2740815"/>
            <a:ext cx="4559142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I trend nel territorio: 150 comuni nella diocesi di Padova. Primo partito alla Camera dei Deputati 1992 - 2001.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1196752"/>
            <a:ext cx="5114019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83" y="3895725"/>
            <a:ext cx="53435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I trend nel territorio: 150 comuni nella diocesi di Padova. Primo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partito alle Regionali 2010 e Camera 2013.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4578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30" y="3871414"/>
            <a:ext cx="5086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I trend nel territorio: 12 comuni in diocesi verso elezioni comunali maggio 2013.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7976164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Continuare la ricerca con alcune domande …….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6876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1.E’ reversibile la corsa all’astensione?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196752"/>
            <a:ext cx="722853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2. E’ opportuno investire risorse nelle previsioni e nei sondaggi?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400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3. Quali aggiornamenti sono necessari per gli strumenti politici territoriali? Censiti 865 Meet Up del Movimento 5 Stelle in 711 città del mondo ….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0" y="1484784"/>
            <a:ext cx="6753522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C’ è un Parlamento «nuovo» e con trend di genere rilevante.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70357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076752"/>
            <a:ext cx="387876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4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Hanno futuro le «famiglie politiche» originate nel ‘900?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7" y="1628800"/>
            <a:ext cx="818808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5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C’è spazio anche per un quarto polo?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124688" cy="345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226995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6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C’è  nuovo spazio «elettorale» per la Lega Nord?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7" y="1052736"/>
            <a:ext cx="5526434" cy="3636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45339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7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Ha futuro l’ipotesi della Macroregione del Nord?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5727215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400" dirty="0">
                <a:latin typeface="Arial" pitchFamily="34" charset="0"/>
                <a:cs typeface="Arial" pitchFamily="34" charset="0"/>
              </a:rPr>
              <a:t>8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E’ sempre utile chiedersi come votano i cattolici? Confrontare sondaggio gennaio 2013 e voto febbraio 2013…….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90650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latin typeface="Arial" pitchFamily="34" charset="0"/>
                <a:cs typeface="Arial" pitchFamily="34" charset="0"/>
              </a:rPr>
              <a:t>Composizione del Nuovo Parlamento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Camera dei Deputati</a:t>
            </a:r>
            <a:endParaRPr lang="it-IT" dirty="0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7" y="3098005"/>
            <a:ext cx="3444926" cy="2448000"/>
          </a:xfrm>
        </p:spPr>
      </p:pic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Senato della Repubblica</a:t>
            </a:r>
            <a:endParaRPr lang="it-IT" dirty="0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4" y="3140869"/>
            <a:ext cx="3602716" cy="2448000"/>
          </a:xfrm>
        </p:spPr>
      </p:pic>
    </p:spTree>
    <p:extLst>
      <p:ext uri="{BB962C8B-B14F-4D97-AF65-F5344CB8AC3E}">
        <p14:creationId xmlns:p14="http://schemas.microsoft.com/office/powerpoint/2010/main" val="42503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Dalla composizione «bipolare» alla composizione «tripolare».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110208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3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Cosa significa composizione «tripolare».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06164"/>
            <a:ext cx="8114262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56081"/>
            <a:ext cx="1238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63" y="2917982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56081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3" y="4587343"/>
            <a:ext cx="8247543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7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Tripolarismo e «disproporzionalità».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08438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 La composizione tripolare cambia la geografia elettorale: differenze 2008 - 2013.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6" y="1384119"/>
            <a:ext cx="3695700" cy="40576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392000" cy="39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Analisi del voto a livello comunale ( Nota CISE - 3.3.2013).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66863"/>
            <a:ext cx="7048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1187624" y="458112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303714"/>
            <a:ext cx="753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7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Il ridimensionamento delle due principali coalizioni.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72693"/>
            <a:ext cx="4683673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343901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201</TotalTime>
  <Words>312</Words>
  <Application>Microsoft Office PowerPoint</Application>
  <PresentationFormat>Presentazione su schermo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Adiacente</vt:lpstr>
      <vt:lpstr>Presentazione standard di PowerPoint</vt:lpstr>
      <vt:lpstr>C’ è un Parlamento «nuovo» e con trend di genere rilevante.</vt:lpstr>
      <vt:lpstr>Composizione del Nuovo Parlamento</vt:lpstr>
      <vt:lpstr>Dalla composizione «bipolare» alla composizione «tripolare».</vt:lpstr>
      <vt:lpstr>Cosa significa composizione «tripolare».</vt:lpstr>
      <vt:lpstr>Tripolarismo e «disproporzionalità».</vt:lpstr>
      <vt:lpstr> La composizione tripolare cambia la geografia elettorale: differenze 2008 - 2013.</vt:lpstr>
      <vt:lpstr>Analisi del voto a livello comunale ( Nota CISE - 3.3.2013).</vt:lpstr>
      <vt:lpstr>Il ridimensionamento delle due principali coalizioni.</vt:lpstr>
      <vt:lpstr>Il consenso al terzo polo del Movimento 5 Stelle.</vt:lpstr>
      <vt:lpstr>Il consenso 5S studiato nel territorio: Padova febbraio 2013.</vt:lpstr>
      <vt:lpstr>I trend nel territorio: Veneto 2006 - 2013. Tre poli e Scelta Civica.</vt:lpstr>
      <vt:lpstr>I trend nel territorio: 150 comuni nella diocesi di Padova. Primo partito alla Camera dei Deputati 1992 - 2001.</vt:lpstr>
      <vt:lpstr>I trend nel territorio: 150 comuni nella diocesi di Padova. Primo partito alle Regionali 2010 e Camera 2013.</vt:lpstr>
      <vt:lpstr>I trend nel territorio: 12 comuni in diocesi verso elezioni comunali maggio 2013.</vt:lpstr>
      <vt:lpstr>Continuare la ricerca con alcune domande …….</vt:lpstr>
      <vt:lpstr>1.E’ reversibile la corsa all’astensione?</vt:lpstr>
      <vt:lpstr>2. E’ opportuno investire risorse nelle previsioni e nei sondaggi?</vt:lpstr>
      <vt:lpstr>3. Quali aggiornamenti sono necessari per gli strumenti politici territoriali? Censiti 865 Meet Up del Movimento 5 Stelle in 711 città del mondo ….</vt:lpstr>
      <vt:lpstr>4. Hanno futuro le «famiglie politiche» originate nel ‘900?</vt:lpstr>
      <vt:lpstr>5. C’è spazio anche per un quarto polo?</vt:lpstr>
      <vt:lpstr>6. C’è  nuovo spazio «elettorale» per la Lega Nord?</vt:lpstr>
      <vt:lpstr>7. Ha futuro l’ipotesi della Macroregione del Nord?</vt:lpstr>
      <vt:lpstr>8. E’ sempre utile chiedersi come votano i cattolici? Confrontare sondaggio gennaio 2013 e voto febbraio 2013…….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Saonara</dc:creator>
  <cp:lastModifiedBy>Giovanni Saonara</cp:lastModifiedBy>
  <cp:revision>24</cp:revision>
  <dcterms:created xsi:type="dcterms:W3CDTF">2013-03-09T20:36:24Z</dcterms:created>
  <dcterms:modified xsi:type="dcterms:W3CDTF">2013-03-13T06:26:55Z</dcterms:modified>
</cp:coreProperties>
</file>